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64" r:id="rId3"/>
    <p:sldId id="266" r:id="rId4"/>
    <p:sldId id="269" r:id="rId5"/>
    <p:sldId id="267" r:id="rId6"/>
    <p:sldId id="268" r:id="rId7"/>
    <p:sldId id="270" r:id="rId8"/>
    <p:sldId id="324" r:id="rId9"/>
    <p:sldId id="325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57" r:id="rId20"/>
    <p:sldId id="280" r:id="rId21"/>
    <p:sldId id="289" r:id="rId22"/>
    <p:sldId id="288" r:id="rId23"/>
    <p:sldId id="290" r:id="rId24"/>
    <p:sldId id="292" r:id="rId25"/>
    <p:sldId id="291" r:id="rId26"/>
    <p:sldId id="293" r:id="rId27"/>
    <p:sldId id="295" r:id="rId28"/>
    <p:sldId id="294" r:id="rId29"/>
    <p:sldId id="296" r:id="rId30"/>
    <p:sldId id="297" r:id="rId31"/>
    <p:sldId id="298" r:id="rId32"/>
    <p:sldId id="299" r:id="rId33"/>
    <p:sldId id="258" r:id="rId34"/>
    <p:sldId id="282" r:id="rId35"/>
    <p:sldId id="259" r:id="rId36"/>
    <p:sldId id="300" r:id="rId37"/>
    <p:sldId id="301" r:id="rId38"/>
    <p:sldId id="302" r:id="rId39"/>
    <p:sldId id="303" r:id="rId40"/>
    <p:sldId id="304" r:id="rId41"/>
    <p:sldId id="305" r:id="rId42"/>
    <p:sldId id="307" r:id="rId43"/>
    <p:sldId id="306" r:id="rId44"/>
    <p:sldId id="308" r:id="rId45"/>
    <p:sldId id="310" r:id="rId46"/>
    <p:sldId id="309" r:id="rId47"/>
    <p:sldId id="311" r:id="rId48"/>
    <p:sldId id="286" r:id="rId49"/>
    <p:sldId id="285" r:id="rId50"/>
    <p:sldId id="287" r:id="rId51"/>
    <p:sldId id="312" r:id="rId52"/>
    <p:sldId id="313" r:id="rId53"/>
    <p:sldId id="314" r:id="rId54"/>
    <p:sldId id="316" r:id="rId55"/>
    <p:sldId id="317" r:id="rId56"/>
    <p:sldId id="315" r:id="rId57"/>
    <p:sldId id="318" r:id="rId58"/>
    <p:sldId id="319" r:id="rId59"/>
    <p:sldId id="320" r:id="rId60"/>
    <p:sldId id="322" r:id="rId61"/>
    <p:sldId id="323" r:id="rId62"/>
    <p:sldId id="321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052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17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2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F9EA6-1782-4B1C-BFBB-95ED6F310CFB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81C0B-E37D-46A1-B3AF-A7A7F5FCF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1C0B-E37D-46A1-B3AF-A7A7F5FCFAC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1F71-83AB-43FA-AEFB-A4E02FC28093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BF3-DE23-4054-9DBF-24865481263B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346D-F283-4934-A882-3CDE46FBC4EE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F4A9-4704-46DB-9EB9-2ED0C8D7D518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D679-0DBE-4518-B838-662C3B7EB126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57F8-09C8-4424-9773-9CF89F634143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633E-758B-4431-B442-52CCDB3CF628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3A64-2E6C-444C-98EE-D6859FF76E43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40A3-C493-4795-841D-99B71E73CDA3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205F-F301-4EC3-BCB4-5225DA39720F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473E53E-EE6E-4046-9858-C724CD2F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64C372F-4529-4420-A3EB-CC32095C7BFD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E1932D-9D81-4122-8F6A-CFBDDB471858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73E53E-EE6E-4046-9858-C724CD2FE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slide" Target="slide44.xml"/><Relationship Id="rId4" Type="http://schemas.openxmlformats.org/officeDocument/2006/relationships/slide" Target="slide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openxmlformats.org/officeDocument/2006/relationships/image" Target="../media/image20.gif"/><Relationship Id="rId2" Type="http://schemas.openxmlformats.org/officeDocument/2006/relationships/hyperlink" Target="http://yandex.ru/images/search?img_url=http://www.stihi.ru/pics/2014/05/27/8538.jpg&amp;uinfo=sw-1280-sh-1024-ww-1263-wh-876-pd-1-wp-5x4_1280x1024&amp;_=1426227042017&amp;viewport=wide&amp;p=2&amp;text=%D0%B3%D0%B5%D1%80%D0%BE%D0%B8%20%D1%81%D0%BA%D0%B0%D0%B7%D0%BA%D0%B8%20%D0%B4%D1%8E%D0%B9%D0%BC%D0%BE%D0%B2%D0%BE%D1%87%D0%BA%D0%B0%20%D0%B2%20%D0%BA%D0%B0%D1%80%D1%82%D0%B8%D0%BD%D0%BA%D0%B0%D1%85&amp;pos=68&amp;rpt=simage&amp;family=yes&amp;pin=1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slide" Target="slide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slide" Target="slide56.xml"/><Relationship Id="rId4" Type="http://schemas.openxmlformats.org/officeDocument/2006/relationships/slide" Target="slide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59.xml"/><Relationship Id="rId4" Type="http://schemas.openxmlformats.org/officeDocument/2006/relationships/slide" Target="slide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slide" Target="slide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8599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 Эта сказка хороша - начинай другую…»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6480048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Брейнапримеринг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Подготовила  педагог-библиотекарь Якубович Г.Г.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Где все лето жила Дюймовочка?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" name="Содержимое 7" descr="http://www.marpravda.ru/fstorage/news/medium/2/17503_na-krestyan-respubliki-sv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271464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57620" y="1600201"/>
            <a:ext cx="4786346" cy="2185989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>
                <a:hlinkClick r:id="rId3" action="ppaction://hlinksldjump"/>
              </a:rPr>
              <a:t>1. Под большим листом лопуха  </a:t>
            </a:r>
            <a:endParaRPr lang="ru-RU" sz="4000" dirty="0" smtClean="0"/>
          </a:p>
          <a:p>
            <a:r>
              <a:rPr lang="ru-RU" sz="4000" dirty="0" smtClean="0"/>
              <a:t> </a:t>
            </a:r>
            <a:r>
              <a:rPr lang="ru-RU" sz="4000" dirty="0" smtClean="0">
                <a:hlinkClick r:id="rId4" action="ppaction://hlinksldjump"/>
              </a:rPr>
              <a:t>2. В мышиной норе</a:t>
            </a:r>
            <a:r>
              <a:rPr lang="ru-RU" sz="4000" dirty="0" smtClean="0"/>
              <a:t> </a:t>
            </a:r>
          </a:p>
          <a:p>
            <a:r>
              <a:rPr lang="ru-RU" sz="4000" dirty="0" smtClean="0">
                <a:hlinkClick r:id="rId5" action="ppaction://hlinksldjump"/>
              </a:rPr>
              <a:t>3. В дупле  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" name="Рисунок 8" descr="Пальчиковые шаги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500438"/>
            <a:ext cx="250033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лопух. Картины, картинная галерея, продажа картин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929066"/>
            <a:ext cx="3000396" cy="252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72518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Кого нашла Дюймовочка в подземной галерее, которую прорыл Крот между своей норой и норой Полевой мыши?</a:t>
            </a:r>
            <a:r>
              <a:rPr lang="ru-RU" b="1" dirty="0" smtClean="0">
                <a:solidFill>
                  <a:srgbClr val="92D050"/>
                </a:solidFill>
              </a:rPr>
              <a:t/>
            </a:r>
            <a:br>
              <a:rPr lang="ru-RU" b="1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8" name="Содержимое 7" descr="Wall VK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2428892" cy="209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038600" cy="3768733"/>
          </a:xfrm>
        </p:spPr>
        <p:txBody>
          <a:bodyPr>
            <a:normAutofit/>
          </a:bodyPr>
          <a:lstStyle/>
          <a:p>
            <a:r>
              <a:rPr lang="ru-RU" sz="3600" dirty="0" smtClean="0">
                <a:hlinkClick r:id="rId3" action="ppaction://hlinksldjump"/>
              </a:rPr>
              <a:t>1.Воробышка </a:t>
            </a:r>
            <a:endParaRPr lang="ru-RU" sz="3600" dirty="0" smtClean="0"/>
          </a:p>
          <a:p>
            <a:r>
              <a:rPr lang="ru-RU" sz="3600" dirty="0" smtClean="0">
                <a:hlinkClick r:id="rId4" action="ppaction://hlinksldjump"/>
              </a:rPr>
              <a:t>2. Ласточку</a:t>
            </a:r>
            <a:endParaRPr lang="ru-RU" sz="3600" dirty="0" smtClean="0"/>
          </a:p>
          <a:p>
            <a:r>
              <a:rPr lang="ru-RU" sz="3600" dirty="0" smtClean="0">
                <a:hlinkClick r:id="rId5" action="ppaction://hlinksldjump"/>
              </a:rPr>
              <a:t>3. Снегиря 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" name="Рисунок 8" descr="Был на праздничном обеде У мохнатого МЕДВЕДЯ - Картинка 166/…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286124"/>
            <a:ext cx="278608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orum Goodgame Big Farm Goodgame Studios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572008"/>
            <a:ext cx="3429024" cy="196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4398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92D050"/>
                </a:solidFill>
              </a:rPr>
              <a:t>Кого Дюймовочка увидела в чашечке цветка?</a:t>
            </a:r>
            <a:br>
              <a:rPr lang="ru-RU" sz="4000" b="1" dirty="0" smtClean="0">
                <a:solidFill>
                  <a:srgbClr val="92D050"/>
                </a:solidFill>
              </a:rPr>
            </a:b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7" name="Содержимое 6" descr="http://im3-tub-ru.yandex.net/i?id=5030a647bf209e8ed51c31c3eed5849b-80-144&amp;n=21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71464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48204" cy="4525963"/>
          </a:xfrm>
        </p:spPr>
        <p:txBody>
          <a:bodyPr>
            <a:noAutofit/>
          </a:bodyPr>
          <a:lstStyle/>
          <a:p>
            <a:r>
              <a:rPr lang="ru-RU" sz="3200" dirty="0" smtClean="0">
                <a:hlinkClick r:id="rId4" action="ppaction://hlinksldjump"/>
              </a:rPr>
              <a:t>1.Мотылька, который помог ей плыть по реке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hlinkClick r:id="rId5" action="ppaction://hlinksldjump"/>
              </a:rPr>
              <a:t>2. Принца эльфов  </a:t>
            </a:r>
            <a:endParaRPr lang="ru-RU" sz="3200" dirty="0" smtClean="0"/>
          </a:p>
          <a:p>
            <a:r>
              <a:rPr lang="ru-RU" sz="3200" dirty="0" smtClean="0">
                <a:hlinkClick r:id="rId6" action="ppaction://hlinksldjump"/>
              </a:rPr>
              <a:t>3. </a:t>
            </a:r>
            <a:r>
              <a:rPr lang="ru-RU" sz="3200" dirty="0" err="1" smtClean="0">
                <a:hlinkClick r:id="rId6" action="ppaction://hlinksldjump"/>
              </a:rPr>
              <a:t>Муравьишку</a:t>
            </a:r>
            <a:r>
              <a:rPr lang="ru-RU" sz="3200" dirty="0" smtClean="0">
                <a:hlinkClick r:id="rId6" action="ppaction://hlinksldjump"/>
              </a:rPr>
              <a:t>  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Рисунок 7" descr="Сумка женская Gucci Мопс. KidStaf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3500438"/>
            <a:ext cx="30003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нтон Батов - Мотылёк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572008"/>
            <a:ext cx="3143272" cy="203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Осколки дьявольского зеркала попали Каю в сердце и в …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8" name="Содержимое 7" descr="Сказки (fb2) КулЛиб - Классная библиотека. Скачать бесплатно книги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4500594" cy="4214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72132" y="1928802"/>
            <a:ext cx="3114668" cy="4197361"/>
          </a:xfrm>
        </p:spPr>
        <p:txBody>
          <a:bodyPr/>
          <a:lstStyle/>
          <a:p>
            <a:pPr marL="779526" indent="-742950">
              <a:buNone/>
            </a:pPr>
            <a:endParaRPr lang="ru-RU" sz="4000" dirty="0" smtClean="0"/>
          </a:p>
          <a:p>
            <a:r>
              <a:rPr lang="ru-RU" sz="4000" i="1" dirty="0" smtClean="0">
                <a:solidFill>
                  <a:srgbClr val="FF0000"/>
                </a:solidFill>
                <a:hlinkClick r:id="rId3" action="ppaction://hlinksldjump"/>
              </a:rPr>
              <a:t>1.Бровь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r>
              <a:rPr lang="ru-RU" sz="4000" i="1" dirty="0" smtClean="0">
                <a:solidFill>
                  <a:srgbClr val="FF0000"/>
                </a:solidFill>
                <a:hlinkClick r:id="rId4" action="ppaction://hlinksldjump"/>
              </a:rPr>
              <a:t>2.Глаз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r>
              <a:rPr lang="ru-RU" sz="4000" i="1" dirty="0" smtClean="0">
                <a:solidFill>
                  <a:srgbClr val="FF0000"/>
                </a:solidFill>
                <a:hlinkClick r:id="rId5" action="ppaction://hlinksldjump"/>
              </a:rPr>
              <a:t>3.Рот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>
                <a:solidFill>
                  <a:srgbClr val="FFC000"/>
                </a:solidFill>
              </a:rPr>
              <a:t>Кто забрал Кая к себе?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ru-RU" dirty="0" smtClean="0"/>
          </a:p>
          <a:p>
            <a:r>
              <a:rPr lang="ru-RU" sz="3600" i="1" dirty="0" smtClean="0">
                <a:solidFill>
                  <a:srgbClr val="FF0000"/>
                </a:solidFill>
                <a:hlinkClick r:id="rId2" action="ppaction://hlinksldjump"/>
              </a:rPr>
              <a:t>1. Снежная королева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600" i="1" dirty="0" smtClean="0">
                <a:solidFill>
                  <a:srgbClr val="FF0000"/>
                </a:solidFill>
                <a:hlinkClick r:id="rId3" action="ppaction://hlinksldjump"/>
              </a:rPr>
              <a:t>2. Добрый волшебник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600" i="1" dirty="0" smtClean="0">
                <a:solidFill>
                  <a:srgbClr val="FF0000"/>
                </a:solidFill>
                <a:hlinkClick r:id="rId4" action="ppaction://hlinksldjump"/>
              </a:rPr>
              <a:t>3.Разбойники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 descr="Сценарий сказка снежной королевы - сценарии для шумной компани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285860"/>
            <a:ext cx="4786346" cy="4786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Кто рассказал Герде о судьбе Кая у разбойников?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Содержимое 7" descr="Психология и соционика * Жуковы в фильмах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714488"/>
            <a:ext cx="3786214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43372" y="1928803"/>
            <a:ext cx="4714908" cy="207170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sz="4000" dirty="0" smtClean="0"/>
              <a:t>    </a:t>
            </a:r>
            <a:r>
              <a:rPr lang="ru-RU" sz="4000" i="1" dirty="0" smtClean="0">
                <a:solidFill>
                  <a:srgbClr val="FF0000"/>
                </a:solidFill>
                <a:hlinkClick r:id="rId3" action="ppaction://hlinksldjump"/>
              </a:rPr>
              <a:t>1.Маленькая разбойница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4000" i="1" dirty="0" smtClean="0">
                <a:solidFill>
                  <a:srgbClr val="FF0000"/>
                </a:solidFill>
              </a:rPr>
              <a:t>    </a:t>
            </a:r>
            <a:r>
              <a:rPr lang="ru-RU" sz="4000" i="1" dirty="0" smtClean="0">
                <a:solidFill>
                  <a:srgbClr val="FF0000"/>
                </a:solidFill>
                <a:hlinkClick r:id="rId4" action="ppaction://hlinksldjump"/>
              </a:rPr>
              <a:t>2. Северный олень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4000" i="1" dirty="0" smtClean="0">
                <a:solidFill>
                  <a:srgbClr val="FF0000"/>
                </a:solidFill>
                <a:hlinkClick r:id="rId5" action="ppaction://hlinksldjump"/>
              </a:rPr>
              <a:t>    3. Лесные голуби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9" name="Рисунок 8" descr="Снежная королева - читать сказку онлайн - Андерсен Г. Х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071942"/>
            <a:ext cx="4143404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rgbClr val="FFC000"/>
                </a:solidFill>
              </a:rPr>
              <a:t>Какое слово складывал Кай из льдин в чертогах Снежной королевы?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13" name="Содержимое 12" descr="Что происходило в чертогах Снежной королевы и что случилось …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857364"/>
            <a:ext cx="4214842" cy="3929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357431"/>
            <a:ext cx="4038600" cy="2857520"/>
          </a:xfrm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  <a:p>
            <a:r>
              <a:rPr lang="ru-RU" sz="4000" i="1" dirty="0" smtClean="0">
                <a:solidFill>
                  <a:srgbClr val="FF0000"/>
                </a:solidFill>
                <a:hlinkClick r:id="rId3" action="ppaction://hlinksldjump"/>
              </a:rPr>
              <a:t>1. Вечность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r>
              <a:rPr lang="ru-RU" sz="4000" i="1" dirty="0" smtClean="0">
                <a:solidFill>
                  <a:srgbClr val="FF0000"/>
                </a:solidFill>
                <a:hlinkClick r:id="rId4" action="ppaction://hlinksldjump"/>
              </a:rPr>
              <a:t>2.  Свобода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r>
              <a:rPr lang="ru-RU" sz="4000" i="1" dirty="0" smtClean="0">
                <a:solidFill>
                  <a:srgbClr val="FF0000"/>
                </a:solidFill>
                <a:hlinkClick r:id="rId5" action="ppaction://hlinksldjump"/>
              </a:rPr>
              <a:t>3. Любовь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5824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Как было снято заклятье с Кая?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428992" y="1600201"/>
            <a:ext cx="5500726" cy="347187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hlinkClick r:id="rId2" action="ppaction://hlinksldjump"/>
              </a:rPr>
              <a:t>1.Герда нашла тайник, где хранилась смерть Снежной королевы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  <a:hlinkClick r:id="rId3" action="ppaction://hlinksldjump"/>
              </a:rPr>
              <a:t>2.Герда надела на Кая теплые рукавицы и шубу, и он согрелся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  <a:hlinkClick r:id="rId4" action="ppaction://hlinksldjump"/>
              </a:rPr>
              <a:t>3.Герда растопила его сердце своими горячими слезами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Содержимое 6" descr="Иллюстрации Владислава Ерко к сказкам - jstina- я.ру"/>
          <p:cNvPicPr>
            <a:picLocks noGr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00174"/>
            <a:ext cx="3286148" cy="4207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" action="ppaction://noaction"/>
              </a:rPr>
              <a:t>А) ПРАВИЛЬНО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" name="Содержимое 3" descr="Игра &quot;Я тебя забаню&quot; (2) - Страница 17 - Игры разума - CyberForum.ru">
            <a:hlinkClick r:id="" action="ppaction://noaction"/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" action="ppaction://noaction"/>
              </a:rPr>
              <a:t>Б)  НЕПРАВИЛЬНО</a:t>
            </a:r>
            <a:endParaRPr lang="ru-RU" dirty="0"/>
          </a:p>
        </p:txBody>
      </p:sp>
      <p:pic>
        <p:nvPicPr>
          <p:cNvPr id="4" name="Содержимое 3" descr="Бумага. Фимо!.. и Другие радости жизни">
            <a:hlinkClick r:id="" action="ppaction://noaction"/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357430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7146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Литературная викторина по сказкам  « Гадкий утенок», «Дюймовочка», «Снежная королева»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6717" y="5003794"/>
            <a:ext cx="6400800" cy="63231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3490" name="Picture 2" descr="http://skazvikt.ucoz.ru/_pu/3/58101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73168">
            <a:off x="600550" y="3734825"/>
            <a:ext cx="1905000" cy="2714626"/>
          </a:xfrm>
          <a:prstGeom prst="rect">
            <a:avLst/>
          </a:prstGeom>
          <a:noFill/>
        </p:spPr>
      </p:pic>
      <p:pic>
        <p:nvPicPr>
          <p:cNvPr id="6" name="Рисунок 5" descr="http://skazvikt.ucoz.ru/_pu/7/s7299849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86190"/>
            <a:ext cx="1908175" cy="254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kazvikt.ucoz.ru/_pu/8/s7870945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892822">
            <a:off x="6305157" y="3860798"/>
            <a:ext cx="2038131" cy="263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" action="ppaction://noaction"/>
              </a:rPr>
              <a:t>В)  НЕПРАВИЛЬНО</a:t>
            </a:r>
            <a:endParaRPr lang="ru-RU" dirty="0"/>
          </a:p>
        </p:txBody>
      </p:sp>
      <p:pic>
        <p:nvPicPr>
          <p:cNvPr id="4" name="Содержимое 3" descr="Бумага. Фимо!.. и Другие радости жизни">
            <a:hlinkClick r:id="" action="ppaction://noaction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71678"/>
            <a:ext cx="2786076" cy="264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А) НЕПРАВИЛЬНО</a:t>
            </a:r>
            <a:endParaRPr lang="ru-RU" dirty="0"/>
          </a:p>
        </p:txBody>
      </p:sp>
      <p:pic>
        <p:nvPicPr>
          <p:cNvPr id="4" name="Содержимое 3" descr="Бумага. Фимо!.. и Другие радости жизни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71678"/>
            <a:ext cx="2786076" cy="264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 Б)  ПРАВИЛЬНО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6" name="Содержимое 3" descr="Игра &quot;Я тебя забаню&quot; (2) - Страница 17 - Игры разума - CyberForum.ru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285860"/>
            <a:ext cx="450059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 В)  НЕПРАВИЛЬНО</a:t>
            </a:r>
            <a:endParaRPr lang="ru-RU" dirty="0"/>
          </a:p>
        </p:txBody>
      </p:sp>
      <p:pic>
        <p:nvPicPr>
          <p:cNvPr id="4" name="Содержимое 3" descr="Бумага. Фимо!.. и Другие радости жизни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71678"/>
            <a:ext cx="2786076" cy="264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" action="ppaction://noaction"/>
              </a:rPr>
              <a:t>А)  НЕПРАВИЛЬНО</a:t>
            </a:r>
            <a:endParaRPr lang="ru-RU" dirty="0"/>
          </a:p>
        </p:txBody>
      </p:sp>
      <p:pic>
        <p:nvPicPr>
          <p:cNvPr id="4" name="Содержимое 3" descr="Бумага. Фимо!.. и Другие радости жизн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78"/>
            <a:ext cx="2786076" cy="264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" action="ppaction://noaction"/>
              </a:rPr>
              <a:t>Б) ПРАВИЛЬНО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Содержимое 3" descr="Игра &quot;Я тебя забаню&quot; (2) - Страница 17 - Игры разума - CyberForum.ru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0720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" action="ppaction://noaction"/>
              </a:rPr>
              <a:t> В)  НЕПРАВИЛЬНО</a:t>
            </a:r>
            <a:endParaRPr lang="ru-RU" dirty="0"/>
          </a:p>
        </p:txBody>
      </p:sp>
      <p:pic>
        <p:nvPicPr>
          <p:cNvPr id="4" name="Содержимое 3" descr="Бумага. Фимо!.. и Другие радости жизн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78"/>
            <a:ext cx="2786076" cy="264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А) НЕПРАВИЛЬНО</a:t>
            </a:r>
            <a:endParaRPr lang="ru-RU" dirty="0"/>
          </a:p>
        </p:txBody>
      </p:sp>
      <p:pic>
        <p:nvPicPr>
          <p:cNvPr id="4" name="Содержимое 3" descr="Бумага. Фимо!.. и Другие радости жизни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71678"/>
            <a:ext cx="2786076" cy="264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Б) ПРАВИЛЬНО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6" name="Содержимое 3" descr="Игра &quot;Я тебя забаню&quot; (2) - Страница 17 - Игры разума - CyberForum.ru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542928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 В)  НЕПРАВИЛЬНО</a:t>
            </a:r>
            <a:endParaRPr lang="ru-RU" dirty="0"/>
          </a:p>
        </p:txBody>
      </p:sp>
      <p:pic>
        <p:nvPicPr>
          <p:cNvPr id="4" name="Содержимое 3" descr="Бумага. Фимо!.. и Другие радости жизни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71678"/>
            <a:ext cx="2786076" cy="264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8684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Мама утка подумала, что последнее невылупившееся яйцо — это яйцо...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214554"/>
            <a:ext cx="4543428" cy="39116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Индюшачье</a:t>
            </a:r>
            <a:endParaRPr lang="ru-RU" sz="4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Гусиное</a:t>
            </a:r>
            <a:endParaRPr lang="ru-RU" sz="4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Куриное.</a:t>
            </a:r>
            <a:r>
              <a:rPr lang="ru-RU" sz="4000" i="1" dirty="0" smtClean="0">
                <a:solidFill>
                  <a:srgbClr val="FFFF00"/>
                </a:solidFill>
                <a:hlinkClick r:id="rId4" action="ppaction://hlinksldjump"/>
              </a:rPr>
              <a:t/>
            </a:r>
            <a:br>
              <a:rPr lang="ru-RU" sz="4000" i="1" dirty="0" smtClean="0">
                <a:solidFill>
                  <a:srgbClr val="FFFF00"/>
                </a:solidFill>
                <a:hlinkClick r:id="rId4" action="ppaction://hlinksldjump"/>
              </a:rPr>
            </a:br>
            <a:r>
              <a:rPr lang="ru-RU" sz="4000" dirty="0" smtClean="0">
                <a:solidFill>
                  <a:srgbClr val="FFFF00"/>
                </a:solidFill>
                <a:hlinkClick r:id="rId4" action="ppaction://hlinksldjump"/>
              </a:rPr>
              <a:t/>
            </a:r>
            <a:br>
              <a:rPr lang="ru-RU" sz="4000" dirty="0" smtClean="0">
                <a:solidFill>
                  <a:srgbClr val="FFFF00"/>
                </a:solidFill>
                <a:hlinkClick r:id="rId4" action="ppaction://hlinksldjump"/>
              </a:rPr>
            </a:br>
            <a:endParaRPr lang="ru-RU" sz="40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14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214554"/>
            <a:ext cx="3490494" cy="36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А)  ПРАВИЛЬНО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6" name="Содержимое 3" descr="Игра &quot;Я тебя забаню&quot; (2) - Страница 17 - Игры разума - CyberForum.ru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14488"/>
            <a:ext cx="48577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Б)  НЕПРАВИЛЬНО</a:t>
            </a:r>
            <a:endParaRPr lang="ru-RU" dirty="0"/>
          </a:p>
        </p:txBody>
      </p:sp>
      <p:pic>
        <p:nvPicPr>
          <p:cNvPr id="4" name="Содержимое 3" descr="Бумага. Фимо!.. и Другие радости жизни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71678"/>
            <a:ext cx="2786076" cy="264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В)  НЕПРАВИЛЬНО</a:t>
            </a:r>
            <a:endParaRPr lang="ru-RU" dirty="0"/>
          </a:p>
        </p:txBody>
      </p:sp>
      <p:pic>
        <p:nvPicPr>
          <p:cNvPr id="4" name="Содержимое 3" descr="Бумага. Фимо!.. и Другие радости жизни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71678"/>
            <a:ext cx="2786076" cy="264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" action="ppaction://noaction"/>
              </a:rPr>
              <a:t>№1 НЕПРАВИЛЬНО</a:t>
            </a:r>
            <a:endParaRPr lang="ru-RU" dirty="0"/>
          </a:p>
        </p:txBody>
      </p:sp>
      <p:pic>
        <p:nvPicPr>
          <p:cNvPr id="4" name="Содержимое 3" descr="i.TUT.BY - Я тут! Stif Stif - Фотографии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200400" y="2872581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" action="ppaction://noaction"/>
              </a:rPr>
              <a:t>№2 НЕПРАВИЛЬНО</a:t>
            </a:r>
            <a:endParaRPr lang="ru-RU" dirty="0"/>
          </a:p>
        </p:txBody>
      </p:sp>
      <p:pic>
        <p:nvPicPr>
          <p:cNvPr id="4" name="Содержимое 3" descr="i.TUT.BY - Я тут! Stif Stif - Фотографии">
            <a:hlinkClick r:id="" action="ppaction://noaction"/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1448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" action="ppaction://noaction"/>
              </a:rPr>
              <a:t>№3 ПРАВИЛЬНО</a:t>
            </a:r>
            <a:endParaRPr lang="ru-RU" dirty="0"/>
          </a:p>
        </p:txBody>
      </p:sp>
      <p:pic>
        <p:nvPicPr>
          <p:cNvPr id="4" name="Содержимое 3" descr="marya-foygl - &quot;бабочка&quot; на Яндекс.Фотках">
            <a:hlinkClick r:id="" action="ppaction://noaction"/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8"/>
            <a:ext cx="46434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 №1 ПРАВИЛЬНО</a:t>
            </a:r>
            <a:endParaRPr lang="ru-RU" dirty="0"/>
          </a:p>
        </p:txBody>
      </p:sp>
      <p:pic>
        <p:nvPicPr>
          <p:cNvPr id="8" name="Содержимое 3" descr="marya-foygl - &quot;бабочка&quot; на Яндекс.Фотках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71612"/>
            <a:ext cx="50006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 №2 НЕПРАВИЛЬНО</a:t>
            </a:r>
            <a:endParaRPr lang="ru-RU" dirty="0"/>
          </a:p>
        </p:txBody>
      </p:sp>
      <p:pic>
        <p:nvPicPr>
          <p:cNvPr id="4" name="Содержимое 3" descr="i.TUT.BY - Я тут! Stif Stif - Фотографии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 №3 НЕПРАВИЛЬНО</a:t>
            </a:r>
            <a:endParaRPr lang="ru-RU" dirty="0"/>
          </a:p>
        </p:txBody>
      </p:sp>
      <p:pic>
        <p:nvPicPr>
          <p:cNvPr id="4" name="Содержимое 3" descr="i.TUT.BY - Я тут! Stif Stif - Фотографии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 №1 ПРАВИЛЬНО</a:t>
            </a:r>
            <a:endParaRPr lang="ru-RU" dirty="0"/>
          </a:p>
        </p:txBody>
      </p:sp>
      <p:pic>
        <p:nvPicPr>
          <p:cNvPr id="7" name="Содержимое 3" descr="marya-foygl - &quot;бабочка&quot; на Яндекс.Фотках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736"/>
            <a:ext cx="47149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r>
              <a:rPr lang="ru-RU" dirty="0" smtClean="0"/>
              <a:t>Как приняли «гадкого утенка» на птичьем дворе?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857364"/>
            <a:ext cx="4929222" cy="4429156"/>
          </a:xfrm>
        </p:spPr>
        <p:txBody>
          <a:bodyPr>
            <a:normAutofit fontScale="92500" lnSpcReduction="20000"/>
          </a:bodyPr>
          <a:lstStyle/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 С радостью приняли </a:t>
            </a:r>
            <a:endParaRPr lang="ru-RU" sz="4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 Клевали, толкали и дразнили</a:t>
            </a:r>
            <a:endParaRPr lang="ru-RU" sz="4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Никто не обращал на него никакого внимания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/>
            </a:r>
            <a:b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089" y="1928802"/>
            <a:ext cx="31454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№2 НЕПРАВИЛЬНО</a:t>
            </a:r>
            <a:endParaRPr lang="ru-RU" dirty="0"/>
          </a:p>
        </p:txBody>
      </p:sp>
      <p:pic>
        <p:nvPicPr>
          <p:cNvPr id="4" name="Содержимое 3" descr="i.TUT.BY - Я тут! Stif Stif - Фотографии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 №3 НЕПРАВИЛЬНО</a:t>
            </a:r>
            <a:endParaRPr lang="ru-RU" dirty="0"/>
          </a:p>
        </p:txBody>
      </p:sp>
      <p:pic>
        <p:nvPicPr>
          <p:cNvPr id="4" name="Содержимое 3" descr="i.TUT.BY - Я тут! Stif Stif - Фотографии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" action="ppaction://noaction"/>
              </a:rPr>
              <a:t> №1 НЕПРАВИЛЬНО</a:t>
            </a:r>
            <a:endParaRPr lang="ru-RU" dirty="0"/>
          </a:p>
        </p:txBody>
      </p:sp>
      <p:pic>
        <p:nvPicPr>
          <p:cNvPr id="4" name="Содержимое 3" descr="i.TUT.BY - Я тут! Stif Stif - Фотографии">
            <a:hlinkClick r:id="" action="ppaction://noaction"/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1448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" action="ppaction://noaction"/>
              </a:rPr>
              <a:t> №2 ПРАВИЛЬНО</a:t>
            </a:r>
            <a:endParaRPr lang="ru-RU" dirty="0"/>
          </a:p>
        </p:txBody>
      </p:sp>
      <p:pic>
        <p:nvPicPr>
          <p:cNvPr id="7" name="Содержимое 3" descr="marya-foygl - &quot;бабочка&quot; на Яндекс.Фотках">
            <a:hlinkClick r:id="" action="ppaction://noaction"/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0006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" action="ppaction://noaction"/>
              </a:rPr>
              <a:t> №3 НЕПРАВИЛЬНО</a:t>
            </a:r>
            <a:endParaRPr lang="ru-RU" dirty="0"/>
          </a:p>
        </p:txBody>
      </p:sp>
      <p:pic>
        <p:nvPicPr>
          <p:cNvPr id="4" name="Содержимое 3" descr="i.TUT.BY - Я тут! Stif Stif - Фотографии">
            <a:hlinkClick r:id="" action="ppaction://noaction"/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1448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№1НЕПРАВИЛЬНО</a:t>
            </a:r>
            <a:endParaRPr lang="ru-RU" dirty="0"/>
          </a:p>
        </p:txBody>
      </p:sp>
      <p:pic>
        <p:nvPicPr>
          <p:cNvPr id="4" name="Содержимое 3" descr="i.TUT.BY - Я тут! Stif Stif - Фотографии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№2 ПРАВИЛЬНО</a:t>
            </a:r>
            <a:endParaRPr lang="ru-RU" dirty="0"/>
          </a:p>
        </p:txBody>
      </p:sp>
      <p:pic>
        <p:nvPicPr>
          <p:cNvPr id="7" name="Содержимое 3" descr="marya-foygl - &quot;бабочка&quot; на Яндекс.Фотках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643050"/>
            <a:ext cx="478634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№3 НЕПРАВИЛЬНО</a:t>
            </a:r>
            <a:endParaRPr lang="ru-RU" dirty="0"/>
          </a:p>
        </p:txBody>
      </p:sp>
      <p:pic>
        <p:nvPicPr>
          <p:cNvPr id="4" name="Содержимое 3" descr="i.TUT.BY - Я тут! Stif Stif - Фотографии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№1  НЕПРАВИЛЬНО</a:t>
            </a:r>
            <a:endParaRPr lang="ru-RU" dirty="0"/>
          </a:p>
        </p:txBody>
      </p:sp>
      <p:pic>
        <p:nvPicPr>
          <p:cNvPr id="4" name="Содержимое 3" descr="Опережаем время - Babyblog.ru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500306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№2 ПРАВИЛЬНО</a:t>
            </a:r>
            <a:endParaRPr lang="ru-RU" dirty="0"/>
          </a:p>
        </p:txBody>
      </p:sp>
      <p:pic>
        <p:nvPicPr>
          <p:cNvPr id="6" name="Содержимое 5" descr="Коллекция смайликов - можно как кнопки - 26 Ноября 2013 - Пе…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428736"/>
            <a:ext cx="42862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Куда попал Утенок, когда сбежал с птичьего двора?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143116"/>
            <a:ext cx="4757742" cy="3983047"/>
          </a:xfrm>
        </p:spPr>
        <p:txBody>
          <a:bodyPr>
            <a:normAutofit fontScale="92500"/>
          </a:bodyPr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В дом к хозяевам</a:t>
            </a:r>
            <a:endParaRPr lang="ru-RU" sz="4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На болото, где жили дикие утки</a:t>
            </a:r>
          </a:p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На соседний птичий двор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0418" name="Picture 2" descr="Гадкий утёнок смотреть онлайн бесплатно, лучший мультфильм Гадкий утёнок смотреть онлайн в хорошем качестве и скачать бесплат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3116"/>
            <a:ext cx="350046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№3  НЕПРАВИЛЬНО</a:t>
            </a:r>
            <a:endParaRPr lang="ru-RU" dirty="0"/>
          </a:p>
        </p:txBody>
      </p:sp>
      <p:pic>
        <p:nvPicPr>
          <p:cNvPr id="4" name="Содержимое 3" descr="Опережаем время - Babyblog.ru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8605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№1 ПРАВИЛЬНО</a:t>
            </a:r>
            <a:endParaRPr lang="ru-RU" dirty="0"/>
          </a:p>
        </p:txBody>
      </p:sp>
      <p:pic>
        <p:nvPicPr>
          <p:cNvPr id="7" name="Содержимое 5" descr="Коллекция смайликов - можно как кнопки - 26 Ноября 2013 - Пе…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928802"/>
            <a:ext cx="47149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№2 НЕПРАВИЛЬНО</a:t>
            </a:r>
            <a:endParaRPr lang="ru-RU" dirty="0"/>
          </a:p>
        </p:txBody>
      </p:sp>
      <p:pic>
        <p:nvPicPr>
          <p:cNvPr id="4" name="Содержимое 3" descr="Опережаем время - Babyblog.ru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8605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№3 НЕПРАВИЛЬНО</a:t>
            </a:r>
            <a:endParaRPr lang="ru-RU" dirty="0"/>
          </a:p>
        </p:txBody>
      </p:sp>
      <p:pic>
        <p:nvPicPr>
          <p:cNvPr id="4" name="Содержимое 3" descr="Опережаем время - Babyblog.ru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8605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№1 НЕПРАВИЛЬНО</a:t>
            </a:r>
            <a:endParaRPr lang="ru-RU" dirty="0"/>
          </a:p>
        </p:txBody>
      </p:sp>
      <p:pic>
        <p:nvPicPr>
          <p:cNvPr id="4" name="Содержимое 3" descr="Опережаем время - Babyblog.ru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8605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№2 НЕПРАВИЛЬНО</a:t>
            </a:r>
            <a:endParaRPr lang="ru-RU" dirty="0"/>
          </a:p>
        </p:txBody>
      </p:sp>
      <p:pic>
        <p:nvPicPr>
          <p:cNvPr id="4" name="Содержимое 3" descr="Опережаем время - Babyblog.ru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8605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 №3  ПРАВИЛЬНО</a:t>
            </a:r>
            <a:endParaRPr lang="ru-RU" dirty="0"/>
          </a:p>
        </p:txBody>
      </p:sp>
      <p:pic>
        <p:nvPicPr>
          <p:cNvPr id="7" name="Содержимое 5" descr="Коллекция смайликов - можно как кнопки - 26 Ноября 2013 - Пе…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№1 ПРАВИЛЬНО</a:t>
            </a:r>
            <a:endParaRPr lang="ru-RU" dirty="0"/>
          </a:p>
        </p:txBody>
      </p:sp>
      <p:pic>
        <p:nvPicPr>
          <p:cNvPr id="7" name="Содержимое 5" descr="Коллекция смайликов - можно как кнопки - 26 Ноября 2013 - Пе…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43050"/>
            <a:ext cx="40005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№2 НЕПРАВИЛЬНО</a:t>
            </a:r>
            <a:endParaRPr lang="ru-RU" dirty="0"/>
          </a:p>
        </p:txBody>
      </p:sp>
      <p:pic>
        <p:nvPicPr>
          <p:cNvPr id="4" name="Содержимое 3" descr="Опережаем время - Babyblog.ru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8605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 №3 НЕПРАВИЛЬНО</a:t>
            </a:r>
            <a:endParaRPr lang="ru-RU" dirty="0"/>
          </a:p>
        </p:txBody>
      </p:sp>
      <p:pic>
        <p:nvPicPr>
          <p:cNvPr id="4" name="Содержимое 3" descr="Опережаем время - Babyblog.ru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8605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Где все-таки провел всю долгую и холодную зиму Утенок?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357430"/>
            <a:ext cx="4114800" cy="3768733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В доме крестьянина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На озере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В лесу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000240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№1 НЕПРАВИЛЬНО</a:t>
            </a:r>
            <a:endParaRPr lang="ru-RU" dirty="0"/>
          </a:p>
        </p:txBody>
      </p:sp>
      <p:pic>
        <p:nvPicPr>
          <p:cNvPr id="4" name="Содержимое 3" descr="Опережаем время - Babyblog.ru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8605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№2 НЕПРАВИЛЬНО</a:t>
            </a:r>
            <a:endParaRPr lang="ru-RU" dirty="0"/>
          </a:p>
        </p:txBody>
      </p:sp>
      <p:pic>
        <p:nvPicPr>
          <p:cNvPr id="4" name="Содержимое 3" descr="Опережаем время - Babyblog.ru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8605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 №3 ПРАВИЛЬНО</a:t>
            </a:r>
            <a:endParaRPr lang="ru-RU" dirty="0"/>
          </a:p>
        </p:txBody>
      </p:sp>
      <p:pic>
        <p:nvPicPr>
          <p:cNvPr id="7" name="Содержимое 5" descr="Коллекция смайликов - можно как кнопки - 26 Ноября 2013 - Пе…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143116"/>
            <a:ext cx="46434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кого превратился Гадкий утёнок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Лебедя</a:t>
            </a:r>
            <a:endParaRPr lang="ru-RU" sz="4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Селезня</a:t>
            </a:r>
            <a:endParaRPr lang="ru-RU" sz="4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Журавля</a:t>
            </a:r>
            <a:endParaRPr lang="ru-RU" sz="4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440" y="1643050"/>
            <a:ext cx="41972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573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Как добрая колдунья помогла женщине, которая очень хотела, чтобы у нее был ребенок?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8" name="Содержимое 7" descr="Ганс Христиан Андерсен.Сказка о девочке из цветка. - Маленькая Стран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385765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2285992"/>
            <a:ext cx="4214842" cy="3954459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3" action="ppaction://hlinksldjump"/>
              </a:rPr>
              <a:t>1. Дала ей маленькую девочку в люльке</a:t>
            </a:r>
            <a:endParaRPr lang="ru-RU" sz="2800" dirty="0" smtClean="0"/>
          </a:p>
          <a:p>
            <a:r>
              <a:rPr lang="ru-RU" sz="2800" dirty="0" smtClean="0">
                <a:hlinkClick r:id="rId4" action="ppaction://hlinksldjump"/>
              </a:rPr>
              <a:t>2. Дала ей волшебную палочку</a:t>
            </a:r>
            <a:r>
              <a:rPr lang="ru-RU" sz="2800" dirty="0" smtClean="0"/>
              <a:t> </a:t>
            </a:r>
          </a:p>
          <a:p>
            <a:r>
              <a:rPr lang="ru-RU" sz="2800" dirty="0" smtClean="0">
                <a:hlinkClick r:id="rId5" action="ppaction://hlinksldjump"/>
              </a:rPr>
              <a:t>3. Дала ей волшебное ячменное зерно.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Кто утащил колыбельку со спящей </a:t>
            </a:r>
            <a:r>
              <a:rPr lang="ru-RU" b="1" dirty="0" err="1" smtClean="0">
                <a:solidFill>
                  <a:srgbClr val="92D050"/>
                </a:solidFill>
              </a:rPr>
              <a:t>Дюймовочкой</a:t>
            </a:r>
            <a:r>
              <a:rPr lang="ru-RU" b="1" dirty="0" smtClean="0">
                <a:solidFill>
                  <a:srgbClr val="92D050"/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Детская литература - Лабораторная работа - Папка по литературе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hlinkClick r:id="rId3" action="ppaction://hlinksldjump"/>
              </a:rPr>
              <a:t>1. </a:t>
            </a:r>
            <a:r>
              <a:rPr lang="ru-RU" sz="3600" dirty="0" smtClean="0">
                <a:hlinkClick r:id="rId3" action="ppaction://hlinksldjump"/>
              </a:rPr>
              <a:t>Жаба</a:t>
            </a:r>
            <a:endParaRPr lang="ru-RU" sz="3600" dirty="0" smtClean="0"/>
          </a:p>
          <a:p>
            <a:r>
              <a:rPr lang="ru-RU" sz="3600" dirty="0" smtClean="0">
                <a:hlinkClick r:id="rId4" action="ppaction://hlinksldjump"/>
              </a:rPr>
              <a:t>2. Воробей </a:t>
            </a:r>
            <a:endParaRPr lang="ru-RU" sz="3600" dirty="0" smtClean="0"/>
          </a:p>
          <a:p>
            <a:r>
              <a:rPr lang="ru-RU" sz="3600" dirty="0" smtClean="0">
                <a:hlinkClick r:id="rId5" action="ppaction://hlinksldjump"/>
              </a:rPr>
              <a:t>3.  Крыса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E53E-EE6E-4046-9858-C724CD2FE9B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 descr="Комментарии к опросу">
            <a:hlinkClick r:id="rId5" action="ppaction://hlinksldjump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357562"/>
            <a:ext cx="321471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Дюймовочка: кадры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4429132"/>
            <a:ext cx="4286280" cy="215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999</TotalTime>
  <Words>553</Words>
  <Application>Microsoft Office PowerPoint</Application>
  <PresentationFormat>Экран (4:3)</PresentationFormat>
  <Paragraphs>177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Техническая</vt:lpstr>
      <vt:lpstr>« Эта сказка хороша - начинай другую…»</vt:lpstr>
      <vt:lpstr> Литературная викторина по сказкам  « Гадкий утенок», «Дюймовочка», «Снежная королева»   </vt:lpstr>
      <vt:lpstr>Мама утка подумала, что последнее невылупившееся яйцо — это яйцо...</vt:lpstr>
      <vt:lpstr> Как приняли «гадкого утенка» на птичьем дворе?</vt:lpstr>
      <vt:lpstr>  Куда попал Утенок, когда сбежал с птичьего двора?</vt:lpstr>
      <vt:lpstr>Где все-таки провел всю долгую и холодную зиму Утенок? </vt:lpstr>
      <vt:lpstr>В кого превратился Гадкий утёнок      </vt:lpstr>
      <vt:lpstr>Как добрая колдунья помогла женщине, которая очень хотела, чтобы у нее был ребенок?</vt:lpstr>
      <vt:lpstr>Кто утащил колыбельку со спящей Дюймовочкой? </vt:lpstr>
      <vt:lpstr>Где все лето жила Дюймовочка? </vt:lpstr>
      <vt:lpstr>Кого нашла Дюймовочка в подземной галерее, которую прорыл Крот между своей норой и норой Полевой мыши? </vt:lpstr>
      <vt:lpstr>Кого Дюймовочка увидела в чашечке цветка? </vt:lpstr>
      <vt:lpstr>Осколки дьявольского зеркала попали Каю в сердце и в …</vt:lpstr>
      <vt:lpstr> Кто забрал Кая к себе?</vt:lpstr>
      <vt:lpstr>Кто рассказал Герде о судьбе Кая у разбойников?</vt:lpstr>
      <vt:lpstr> Какое слово складывал Кай из льдин в чертогах Снежной королевы?</vt:lpstr>
      <vt:lpstr>Как было снято заклятье с Кая? </vt:lpstr>
      <vt:lpstr>А) ПРАВИЛЬНО</vt:lpstr>
      <vt:lpstr>Б)  НЕПРАВИЛЬНО</vt:lpstr>
      <vt:lpstr>В)  НЕПРАВИЛЬНО</vt:lpstr>
      <vt:lpstr>А) НЕПРАВИЛЬНО</vt:lpstr>
      <vt:lpstr> Б)  ПРАВИЛЬНО</vt:lpstr>
      <vt:lpstr> В)  НЕПРАВИЛЬНО</vt:lpstr>
      <vt:lpstr>А)  НЕПРАВИЛЬНО</vt:lpstr>
      <vt:lpstr>Б) ПРАВИЛЬНО</vt:lpstr>
      <vt:lpstr> В)  НЕПРАВИЛЬНО</vt:lpstr>
      <vt:lpstr>А) НЕПРАВИЛЬНО</vt:lpstr>
      <vt:lpstr> Б) ПРАВИЛЬНО</vt:lpstr>
      <vt:lpstr> В)  НЕПРАВИЛЬНО</vt:lpstr>
      <vt:lpstr>А)  ПРАВИЛЬНО</vt:lpstr>
      <vt:lpstr>Б)  НЕПРАВИЛЬНО</vt:lpstr>
      <vt:lpstr>В)  НЕПРАВИЛЬНО</vt:lpstr>
      <vt:lpstr> №1 НЕПРАВИЛЬНО</vt:lpstr>
      <vt:lpstr> №2 НЕПРАВИЛЬНО</vt:lpstr>
      <vt:lpstr> №3 ПРАВИЛЬНО</vt:lpstr>
      <vt:lpstr> №1 ПРАВИЛЬНО</vt:lpstr>
      <vt:lpstr> №2 НЕПРАВИЛЬНО</vt:lpstr>
      <vt:lpstr> №3 НЕПРАВИЛЬНО</vt:lpstr>
      <vt:lpstr> №1 ПРАВИЛЬНО</vt:lpstr>
      <vt:lpstr>№2 НЕПРАВИЛЬНО</vt:lpstr>
      <vt:lpstr> №3 НЕПРАВИЛЬНО</vt:lpstr>
      <vt:lpstr> №1 НЕПРАВИЛЬНО</vt:lpstr>
      <vt:lpstr> №2 ПРАВИЛЬНО</vt:lpstr>
      <vt:lpstr> №3 НЕПРАВИЛЬНО</vt:lpstr>
      <vt:lpstr>№1НЕПРАВИЛЬНО</vt:lpstr>
      <vt:lpstr>№2 ПРАВИЛЬНО</vt:lpstr>
      <vt:lpstr>№3 НЕПРАВИЛЬНО</vt:lpstr>
      <vt:lpstr>№1  НЕПРАВИЛЬНО</vt:lpstr>
      <vt:lpstr>№2 ПРАВИЛЬНО</vt:lpstr>
      <vt:lpstr>№3  НЕПРАВИЛЬНО</vt:lpstr>
      <vt:lpstr>№1 ПРАВИЛЬНО</vt:lpstr>
      <vt:lpstr>№2 НЕПРАВИЛЬНО</vt:lpstr>
      <vt:lpstr>№3 НЕПРАВИЛЬНО</vt:lpstr>
      <vt:lpstr>№1 НЕПРАВИЛЬНО</vt:lpstr>
      <vt:lpstr>№2 НЕПРАВИЛЬНО</vt:lpstr>
      <vt:lpstr> №3  ПРАВИЛЬНО</vt:lpstr>
      <vt:lpstr>№1 ПРАВИЛЬНО</vt:lpstr>
      <vt:lpstr>№2 НЕПРАВИЛЬНО</vt:lpstr>
      <vt:lpstr> №3 НЕПРАВИЛЬНО</vt:lpstr>
      <vt:lpstr>№1 НЕПРАВИЛЬНО</vt:lpstr>
      <vt:lpstr>№2 НЕПРАВИЛЬНО</vt:lpstr>
      <vt:lpstr> №3 ПРАВИЛЬНО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121</cp:revision>
  <dcterms:created xsi:type="dcterms:W3CDTF">2015-03-11T10:34:24Z</dcterms:created>
  <dcterms:modified xsi:type="dcterms:W3CDTF">2018-05-29T04:39:16Z</dcterms:modified>
</cp:coreProperties>
</file>